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vine, Eli" initials="LE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51" autoAdjust="0"/>
    <p:restoredTop sz="94660"/>
  </p:normalViewPr>
  <p:slideViewPr>
    <p:cSldViewPr>
      <p:cViewPr varScale="1">
        <p:scale>
          <a:sx n="103" d="100"/>
          <a:sy n="103" d="100"/>
        </p:scale>
        <p:origin x="-169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>
                <a:solidFill>
                  <a:srgbClr val="004896"/>
                </a:solidFill>
                <a:latin typeface="Avenir LT Std 65 Medium"/>
                <a:cs typeface="Avenir LT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>
                <a:solidFill>
                  <a:srgbClr val="004896"/>
                </a:solidFill>
                <a:latin typeface="Avenir LT Std 65 Medium"/>
                <a:cs typeface="Avenir LT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>
                <a:solidFill>
                  <a:srgbClr val="004896"/>
                </a:solidFill>
                <a:latin typeface="Avenir LT Std 65 Medium"/>
                <a:cs typeface="Avenir LT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145535" y="1519936"/>
            <a:ext cx="5998845" cy="0"/>
          </a:xfrm>
          <a:custGeom>
            <a:avLst/>
            <a:gdLst/>
            <a:ahLst/>
            <a:cxnLst/>
            <a:rect l="l" t="t" r="r" b="b"/>
            <a:pathLst>
              <a:path w="5998845">
                <a:moveTo>
                  <a:pt x="0" y="0"/>
                </a:moveTo>
                <a:lnTo>
                  <a:pt x="5998451" y="0"/>
                </a:lnTo>
              </a:path>
            </a:pathLst>
          </a:custGeom>
          <a:ln w="50800">
            <a:solidFill>
              <a:srgbClr val="004896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041096" y="7244910"/>
            <a:ext cx="153670" cy="0"/>
          </a:xfrm>
          <a:custGeom>
            <a:avLst/>
            <a:gdLst/>
            <a:ahLst/>
            <a:cxnLst/>
            <a:rect l="l" t="t" r="r" b="b"/>
            <a:pathLst>
              <a:path w="153670">
                <a:moveTo>
                  <a:pt x="0" y="0"/>
                </a:moveTo>
                <a:lnTo>
                  <a:pt x="153212" y="0"/>
                </a:lnTo>
              </a:path>
            </a:pathLst>
          </a:custGeom>
          <a:ln w="4825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041096" y="7203000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0" y="0"/>
                </a:moveTo>
                <a:lnTo>
                  <a:pt x="51257" y="0"/>
                </a:lnTo>
              </a:path>
            </a:pathLst>
          </a:custGeom>
          <a:ln w="3809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041096" y="7161090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2138" y="0"/>
                </a:lnTo>
              </a:path>
            </a:pathLst>
          </a:custGeom>
          <a:ln w="48260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041096" y="7123625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0" y="0"/>
                </a:moveTo>
                <a:lnTo>
                  <a:pt x="51257" y="0"/>
                </a:lnTo>
              </a:path>
            </a:pathLst>
          </a:custGeom>
          <a:ln w="2920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041096" y="7086160"/>
            <a:ext cx="149225" cy="0"/>
          </a:xfrm>
          <a:custGeom>
            <a:avLst/>
            <a:gdLst/>
            <a:ahLst/>
            <a:cxnLst/>
            <a:rect l="l" t="t" r="r" b="b"/>
            <a:pathLst>
              <a:path w="149225">
                <a:moveTo>
                  <a:pt x="0" y="0"/>
                </a:moveTo>
                <a:lnTo>
                  <a:pt x="148818" y="0"/>
                </a:lnTo>
              </a:path>
            </a:pathLst>
          </a:custGeom>
          <a:ln w="48260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216948" y="7062665"/>
            <a:ext cx="159385" cy="206375"/>
          </a:xfrm>
          <a:custGeom>
            <a:avLst/>
            <a:gdLst/>
            <a:ahLst/>
            <a:cxnLst/>
            <a:rect l="l" t="t" r="r" b="b"/>
            <a:pathLst>
              <a:path w="159384" h="206375">
                <a:moveTo>
                  <a:pt x="48094" y="0"/>
                </a:moveTo>
                <a:lnTo>
                  <a:pt x="0" y="0"/>
                </a:lnTo>
                <a:lnTo>
                  <a:pt x="0" y="205854"/>
                </a:lnTo>
                <a:lnTo>
                  <a:pt x="48501" y="205854"/>
                </a:lnTo>
                <a:lnTo>
                  <a:pt x="48501" y="101498"/>
                </a:lnTo>
                <a:lnTo>
                  <a:pt x="107134" y="101498"/>
                </a:lnTo>
                <a:lnTo>
                  <a:pt x="48094" y="0"/>
                </a:lnTo>
                <a:close/>
              </a:path>
              <a:path w="159384" h="206375">
                <a:moveTo>
                  <a:pt x="107134" y="101498"/>
                </a:moveTo>
                <a:lnTo>
                  <a:pt x="48501" y="101498"/>
                </a:lnTo>
                <a:lnTo>
                  <a:pt x="109143" y="205854"/>
                </a:lnTo>
                <a:lnTo>
                  <a:pt x="159296" y="205854"/>
                </a:lnTo>
                <a:lnTo>
                  <a:pt x="159296" y="104952"/>
                </a:lnTo>
                <a:lnTo>
                  <a:pt x="109143" y="104952"/>
                </a:lnTo>
                <a:lnTo>
                  <a:pt x="107134" y="101498"/>
                </a:lnTo>
                <a:close/>
              </a:path>
              <a:path w="159384" h="206375">
                <a:moveTo>
                  <a:pt x="159296" y="0"/>
                </a:moveTo>
                <a:lnTo>
                  <a:pt x="109143" y="0"/>
                </a:lnTo>
                <a:lnTo>
                  <a:pt x="109143" y="104952"/>
                </a:lnTo>
                <a:lnTo>
                  <a:pt x="159296" y="104952"/>
                </a:lnTo>
                <a:lnTo>
                  <a:pt x="159296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8405004" y="7244910"/>
            <a:ext cx="153670" cy="0"/>
          </a:xfrm>
          <a:custGeom>
            <a:avLst/>
            <a:gdLst/>
            <a:ahLst/>
            <a:cxnLst/>
            <a:rect l="l" t="t" r="r" b="b"/>
            <a:pathLst>
              <a:path w="153670">
                <a:moveTo>
                  <a:pt x="0" y="0"/>
                </a:moveTo>
                <a:lnTo>
                  <a:pt x="153250" y="0"/>
                </a:lnTo>
              </a:path>
            </a:pathLst>
          </a:custGeom>
          <a:ln w="4825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8405004" y="7203000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0" y="0"/>
                </a:moveTo>
                <a:lnTo>
                  <a:pt x="51295" y="0"/>
                </a:lnTo>
              </a:path>
            </a:pathLst>
          </a:custGeom>
          <a:ln w="3809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8405004" y="7161090"/>
            <a:ext cx="142240" cy="0"/>
          </a:xfrm>
          <a:custGeom>
            <a:avLst/>
            <a:gdLst/>
            <a:ahLst/>
            <a:cxnLst/>
            <a:rect l="l" t="t" r="r" b="b"/>
            <a:pathLst>
              <a:path w="142240">
                <a:moveTo>
                  <a:pt x="0" y="0"/>
                </a:moveTo>
                <a:lnTo>
                  <a:pt x="142163" y="0"/>
                </a:lnTo>
              </a:path>
            </a:pathLst>
          </a:custGeom>
          <a:ln w="48260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405004" y="7123625"/>
            <a:ext cx="51435" cy="0"/>
          </a:xfrm>
          <a:custGeom>
            <a:avLst/>
            <a:gdLst/>
            <a:ahLst/>
            <a:cxnLst/>
            <a:rect l="l" t="t" r="r" b="b"/>
            <a:pathLst>
              <a:path w="51434">
                <a:moveTo>
                  <a:pt x="0" y="0"/>
                </a:moveTo>
                <a:lnTo>
                  <a:pt x="51295" y="0"/>
                </a:lnTo>
              </a:path>
            </a:pathLst>
          </a:custGeom>
          <a:ln w="29209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405004" y="7086160"/>
            <a:ext cx="149225" cy="0"/>
          </a:xfrm>
          <a:custGeom>
            <a:avLst/>
            <a:gdLst/>
            <a:ahLst/>
            <a:cxnLst/>
            <a:rect l="l" t="t" r="r" b="b"/>
            <a:pathLst>
              <a:path w="149225">
                <a:moveTo>
                  <a:pt x="0" y="0"/>
                </a:moveTo>
                <a:lnTo>
                  <a:pt x="148818" y="0"/>
                </a:lnTo>
              </a:path>
            </a:pathLst>
          </a:custGeom>
          <a:ln w="48260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947453" y="7062665"/>
            <a:ext cx="196850" cy="206375"/>
          </a:xfrm>
          <a:custGeom>
            <a:avLst/>
            <a:gdLst/>
            <a:ahLst/>
            <a:cxnLst/>
            <a:rect l="l" t="t" r="r" b="b"/>
            <a:pathLst>
              <a:path w="196850" h="206375">
                <a:moveTo>
                  <a:pt x="61391" y="0"/>
                </a:moveTo>
                <a:lnTo>
                  <a:pt x="0" y="0"/>
                </a:lnTo>
                <a:lnTo>
                  <a:pt x="72351" y="119608"/>
                </a:lnTo>
                <a:lnTo>
                  <a:pt x="72351" y="205854"/>
                </a:lnTo>
                <a:lnTo>
                  <a:pt x="123990" y="205854"/>
                </a:lnTo>
                <a:lnTo>
                  <a:pt x="123990" y="119608"/>
                </a:lnTo>
                <a:lnTo>
                  <a:pt x="155714" y="67309"/>
                </a:lnTo>
                <a:lnTo>
                  <a:pt x="99415" y="67309"/>
                </a:lnTo>
                <a:lnTo>
                  <a:pt x="61391" y="0"/>
                </a:lnTo>
                <a:close/>
              </a:path>
              <a:path w="196850" h="206375">
                <a:moveTo>
                  <a:pt x="196545" y="0"/>
                </a:moveTo>
                <a:lnTo>
                  <a:pt x="136550" y="0"/>
                </a:lnTo>
                <a:lnTo>
                  <a:pt x="99415" y="67309"/>
                </a:lnTo>
                <a:lnTo>
                  <a:pt x="155714" y="67309"/>
                </a:lnTo>
                <a:lnTo>
                  <a:pt x="196545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8762821" y="7059076"/>
            <a:ext cx="184785" cy="211454"/>
          </a:xfrm>
          <a:custGeom>
            <a:avLst/>
            <a:gdLst/>
            <a:ahLst/>
            <a:cxnLst/>
            <a:rect l="l" t="t" r="r" b="b"/>
            <a:pathLst>
              <a:path w="184784" h="211454">
                <a:moveTo>
                  <a:pt x="116325" y="0"/>
                </a:moveTo>
                <a:lnTo>
                  <a:pt x="72386" y="5584"/>
                </a:lnTo>
                <a:lnTo>
                  <a:pt x="29454" y="29836"/>
                </a:lnTo>
                <a:lnTo>
                  <a:pt x="7837" y="63243"/>
                </a:lnTo>
                <a:lnTo>
                  <a:pt x="0" y="102777"/>
                </a:lnTo>
                <a:lnTo>
                  <a:pt x="286" y="111388"/>
                </a:lnTo>
                <a:lnTo>
                  <a:pt x="11467" y="158224"/>
                </a:lnTo>
                <a:lnTo>
                  <a:pt x="37341" y="192525"/>
                </a:lnTo>
                <a:lnTo>
                  <a:pt x="85653" y="211295"/>
                </a:lnTo>
                <a:lnTo>
                  <a:pt x="108770" y="210144"/>
                </a:lnTo>
                <a:lnTo>
                  <a:pt x="159055" y="195646"/>
                </a:lnTo>
                <a:lnTo>
                  <a:pt x="184246" y="163894"/>
                </a:lnTo>
                <a:lnTo>
                  <a:pt x="109955" y="163894"/>
                </a:lnTo>
                <a:lnTo>
                  <a:pt x="95951" y="163069"/>
                </a:lnTo>
                <a:lnTo>
                  <a:pt x="56732" y="132434"/>
                </a:lnTo>
                <a:lnTo>
                  <a:pt x="53074" y="115931"/>
                </a:lnTo>
                <a:lnTo>
                  <a:pt x="54656" y="91719"/>
                </a:lnTo>
                <a:lnTo>
                  <a:pt x="75221" y="53726"/>
                </a:lnTo>
                <a:lnTo>
                  <a:pt x="93517" y="47778"/>
                </a:lnTo>
                <a:lnTo>
                  <a:pt x="182324" y="47778"/>
                </a:lnTo>
                <a:lnTo>
                  <a:pt x="180587" y="31623"/>
                </a:lnTo>
                <a:lnTo>
                  <a:pt x="153183" y="2144"/>
                </a:lnTo>
                <a:lnTo>
                  <a:pt x="137331" y="528"/>
                </a:lnTo>
                <a:lnTo>
                  <a:pt x="116325" y="0"/>
                </a:lnTo>
                <a:close/>
              </a:path>
              <a:path w="184784" h="211454">
                <a:moveTo>
                  <a:pt x="184309" y="91212"/>
                </a:moveTo>
                <a:lnTo>
                  <a:pt x="90443" y="91212"/>
                </a:lnTo>
                <a:lnTo>
                  <a:pt x="90443" y="139218"/>
                </a:lnTo>
                <a:lnTo>
                  <a:pt x="132201" y="139218"/>
                </a:lnTo>
                <a:lnTo>
                  <a:pt x="132201" y="151779"/>
                </a:lnTo>
                <a:lnTo>
                  <a:pt x="119280" y="160642"/>
                </a:lnTo>
                <a:lnTo>
                  <a:pt x="109955" y="163894"/>
                </a:lnTo>
                <a:lnTo>
                  <a:pt x="184246" y="163894"/>
                </a:lnTo>
                <a:lnTo>
                  <a:pt x="184309" y="91212"/>
                </a:lnTo>
                <a:close/>
              </a:path>
              <a:path w="184784" h="211454">
                <a:moveTo>
                  <a:pt x="182324" y="47778"/>
                </a:moveTo>
                <a:lnTo>
                  <a:pt x="93517" y="47778"/>
                </a:lnTo>
                <a:lnTo>
                  <a:pt x="114852" y="52683"/>
                </a:lnTo>
                <a:lnTo>
                  <a:pt x="126712" y="63636"/>
                </a:lnTo>
                <a:lnTo>
                  <a:pt x="131829" y="74651"/>
                </a:lnTo>
                <a:lnTo>
                  <a:pt x="132937" y="79743"/>
                </a:lnTo>
                <a:lnTo>
                  <a:pt x="183572" y="68682"/>
                </a:lnTo>
                <a:lnTo>
                  <a:pt x="182324" y="47778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8579916" y="7062003"/>
            <a:ext cx="184150" cy="206375"/>
          </a:xfrm>
          <a:custGeom>
            <a:avLst/>
            <a:gdLst/>
            <a:ahLst/>
            <a:cxnLst/>
            <a:rect l="l" t="t" r="r" b="b"/>
            <a:pathLst>
              <a:path w="184150" h="206375">
                <a:moveTo>
                  <a:pt x="0" y="0"/>
                </a:moveTo>
                <a:lnTo>
                  <a:pt x="0" y="206133"/>
                </a:lnTo>
                <a:lnTo>
                  <a:pt x="51790" y="206133"/>
                </a:lnTo>
                <a:lnTo>
                  <a:pt x="51790" y="126352"/>
                </a:lnTo>
                <a:lnTo>
                  <a:pt x="134018" y="126352"/>
                </a:lnTo>
                <a:lnTo>
                  <a:pt x="133172" y="125276"/>
                </a:lnTo>
                <a:lnTo>
                  <a:pt x="128346" y="119951"/>
                </a:lnTo>
                <a:lnTo>
                  <a:pt x="125476" y="117728"/>
                </a:lnTo>
                <a:lnTo>
                  <a:pt x="143260" y="112467"/>
                </a:lnTo>
                <a:lnTo>
                  <a:pt x="154335" y="107218"/>
                </a:lnTo>
                <a:lnTo>
                  <a:pt x="160289" y="99683"/>
                </a:lnTo>
                <a:lnTo>
                  <a:pt x="162711" y="87564"/>
                </a:lnTo>
                <a:lnTo>
                  <a:pt x="162880" y="80898"/>
                </a:lnTo>
                <a:lnTo>
                  <a:pt x="52222" y="80898"/>
                </a:lnTo>
                <a:lnTo>
                  <a:pt x="52222" y="48056"/>
                </a:lnTo>
                <a:lnTo>
                  <a:pt x="161139" y="48056"/>
                </a:lnTo>
                <a:lnTo>
                  <a:pt x="158020" y="36112"/>
                </a:lnTo>
                <a:lnTo>
                  <a:pt x="132399" y="7680"/>
                </a:lnTo>
                <a:lnTo>
                  <a:pt x="104841" y="532"/>
                </a:lnTo>
                <a:lnTo>
                  <a:pt x="0" y="0"/>
                </a:lnTo>
                <a:close/>
              </a:path>
              <a:path w="184150" h="206375">
                <a:moveTo>
                  <a:pt x="134018" y="126352"/>
                </a:moveTo>
                <a:lnTo>
                  <a:pt x="51790" y="126352"/>
                </a:lnTo>
                <a:lnTo>
                  <a:pt x="59537" y="126618"/>
                </a:lnTo>
                <a:lnTo>
                  <a:pt x="65671" y="127177"/>
                </a:lnTo>
                <a:lnTo>
                  <a:pt x="72872" y="128549"/>
                </a:lnTo>
                <a:lnTo>
                  <a:pt x="122344" y="205657"/>
                </a:lnTo>
                <a:lnTo>
                  <a:pt x="183946" y="205866"/>
                </a:lnTo>
                <a:lnTo>
                  <a:pt x="164124" y="172040"/>
                </a:lnTo>
                <a:lnTo>
                  <a:pt x="138131" y="131583"/>
                </a:lnTo>
                <a:lnTo>
                  <a:pt x="134018" y="126352"/>
                </a:lnTo>
                <a:close/>
              </a:path>
              <a:path w="184150" h="206375">
                <a:moveTo>
                  <a:pt x="161139" y="48056"/>
                </a:moveTo>
                <a:lnTo>
                  <a:pt x="86982" y="48056"/>
                </a:lnTo>
                <a:lnTo>
                  <a:pt x="101479" y="49453"/>
                </a:lnTo>
                <a:lnTo>
                  <a:pt x="110296" y="59232"/>
                </a:lnTo>
                <a:lnTo>
                  <a:pt x="104955" y="75816"/>
                </a:lnTo>
                <a:lnTo>
                  <a:pt x="93130" y="80623"/>
                </a:lnTo>
                <a:lnTo>
                  <a:pt x="86017" y="80898"/>
                </a:lnTo>
                <a:lnTo>
                  <a:pt x="162880" y="80898"/>
                </a:lnTo>
                <a:lnTo>
                  <a:pt x="163192" y="68562"/>
                </a:lnTo>
                <a:lnTo>
                  <a:pt x="161879" y="50891"/>
                </a:lnTo>
                <a:lnTo>
                  <a:pt x="161139" y="48056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8041096" y="6966524"/>
            <a:ext cx="47625" cy="57785"/>
          </a:xfrm>
          <a:custGeom>
            <a:avLst/>
            <a:gdLst/>
            <a:ahLst/>
            <a:cxnLst/>
            <a:rect l="l" t="t" r="r" b="b"/>
            <a:pathLst>
              <a:path w="47625" h="57784">
                <a:moveTo>
                  <a:pt x="11925" y="0"/>
                </a:moveTo>
                <a:lnTo>
                  <a:pt x="0" y="0"/>
                </a:lnTo>
                <a:lnTo>
                  <a:pt x="0" y="36398"/>
                </a:lnTo>
                <a:lnTo>
                  <a:pt x="18643" y="57365"/>
                </a:lnTo>
                <a:lnTo>
                  <a:pt x="28968" y="57365"/>
                </a:lnTo>
                <a:lnTo>
                  <a:pt x="45089" y="47675"/>
                </a:lnTo>
                <a:lnTo>
                  <a:pt x="20574" y="47675"/>
                </a:lnTo>
                <a:lnTo>
                  <a:pt x="17957" y="46977"/>
                </a:lnTo>
                <a:lnTo>
                  <a:pt x="14084" y="44170"/>
                </a:lnTo>
                <a:lnTo>
                  <a:pt x="12877" y="42316"/>
                </a:lnTo>
                <a:lnTo>
                  <a:pt x="12052" y="38569"/>
                </a:lnTo>
                <a:lnTo>
                  <a:pt x="11936" y="35699"/>
                </a:lnTo>
                <a:lnTo>
                  <a:pt x="11925" y="0"/>
                </a:lnTo>
                <a:close/>
              </a:path>
              <a:path w="47625" h="57784">
                <a:moveTo>
                  <a:pt x="47180" y="0"/>
                </a:moveTo>
                <a:lnTo>
                  <a:pt x="35306" y="0"/>
                </a:lnTo>
                <a:lnTo>
                  <a:pt x="35258" y="36398"/>
                </a:lnTo>
                <a:lnTo>
                  <a:pt x="35090" y="38900"/>
                </a:lnTo>
                <a:lnTo>
                  <a:pt x="27368" y="47675"/>
                </a:lnTo>
                <a:lnTo>
                  <a:pt x="45089" y="47675"/>
                </a:lnTo>
                <a:lnTo>
                  <a:pt x="45542" y="46761"/>
                </a:lnTo>
                <a:lnTo>
                  <a:pt x="46837" y="41186"/>
                </a:lnTo>
                <a:lnTo>
                  <a:pt x="47180" y="36398"/>
                </a:lnTo>
                <a:lnTo>
                  <a:pt x="47180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8106879" y="7012025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29" h="10795">
                <a:moveTo>
                  <a:pt x="0" y="5403"/>
                </a:moveTo>
                <a:lnTo>
                  <a:pt x="11379" y="5403"/>
                </a:lnTo>
              </a:path>
            </a:pathLst>
          </a:custGeom>
          <a:ln w="12077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133077" y="6965474"/>
            <a:ext cx="48260" cy="58419"/>
          </a:xfrm>
          <a:custGeom>
            <a:avLst/>
            <a:gdLst/>
            <a:ahLst/>
            <a:cxnLst/>
            <a:rect l="l" t="t" r="r" b="b"/>
            <a:pathLst>
              <a:path w="48259" h="58420">
                <a:moveTo>
                  <a:pt x="11620" y="37973"/>
                </a:moveTo>
                <a:lnTo>
                  <a:pt x="0" y="39077"/>
                </a:lnTo>
                <a:lnTo>
                  <a:pt x="762" y="45377"/>
                </a:lnTo>
                <a:lnTo>
                  <a:pt x="3162" y="50165"/>
                </a:lnTo>
                <a:lnTo>
                  <a:pt x="7162" y="53467"/>
                </a:lnTo>
                <a:lnTo>
                  <a:pt x="11188" y="56743"/>
                </a:lnTo>
                <a:lnTo>
                  <a:pt x="16941" y="58407"/>
                </a:lnTo>
                <a:lnTo>
                  <a:pt x="29591" y="58407"/>
                </a:lnTo>
                <a:lnTo>
                  <a:pt x="46166" y="48780"/>
                </a:lnTo>
                <a:lnTo>
                  <a:pt x="20942" y="48780"/>
                </a:lnTo>
                <a:lnTo>
                  <a:pt x="18021" y="47904"/>
                </a:lnTo>
                <a:lnTo>
                  <a:pt x="13779" y="44411"/>
                </a:lnTo>
                <a:lnTo>
                  <a:pt x="12331" y="41681"/>
                </a:lnTo>
                <a:lnTo>
                  <a:pt x="11620" y="37973"/>
                </a:lnTo>
                <a:close/>
              </a:path>
              <a:path w="48259" h="58420">
                <a:moveTo>
                  <a:pt x="31242" y="0"/>
                </a:moveTo>
                <a:lnTo>
                  <a:pt x="19253" y="0"/>
                </a:lnTo>
                <a:lnTo>
                  <a:pt x="15354" y="660"/>
                </a:lnTo>
                <a:lnTo>
                  <a:pt x="2184" y="20205"/>
                </a:lnTo>
                <a:lnTo>
                  <a:pt x="4025" y="23990"/>
                </a:lnTo>
                <a:lnTo>
                  <a:pt x="10274" y="29349"/>
                </a:lnTo>
                <a:lnTo>
                  <a:pt x="14731" y="31178"/>
                </a:lnTo>
                <a:lnTo>
                  <a:pt x="26111" y="33858"/>
                </a:lnTo>
                <a:lnTo>
                  <a:pt x="29273" y="34709"/>
                </a:lnTo>
                <a:lnTo>
                  <a:pt x="36233" y="41021"/>
                </a:lnTo>
                <a:lnTo>
                  <a:pt x="36233" y="43065"/>
                </a:lnTo>
                <a:lnTo>
                  <a:pt x="35242" y="44894"/>
                </a:lnTo>
                <a:lnTo>
                  <a:pt x="33299" y="46469"/>
                </a:lnTo>
                <a:lnTo>
                  <a:pt x="31330" y="48006"/>
                </a:lnTo>
                <a:lnTo>
                  <a:pt x="28409" y="48780"/>
                </a:lnTo>
                <a:lnTo>
                  <a:pt x="46166" y="48780"/>
                </a:lnTo>
                <a:lnTo>
                  <a:pt x="47180" y="47231"/>
                </a:lnTo>
                <a:lnTo>
                  <a:pt x="48065" y="44411"/>
                </a:lnTo>
                <a:lnTo>
                  <a:pt x="48133" y="37388"/>
                </a:lnTo>
                <a:lnTo>
                  <a:pt x="47332" y="34404"/>
                </a:lnTo>
                <a:lnTo>
                  <a:pt x="20574" y="20904"/>
                </a:lnTo>
                <a:lnTo>
                  <a:pt x="16916" y="19634"/>
                </a:lnTo>
                <a:lnTo>
                  <a:pt x="15405" y="18402"/>
                </a:lnTo>
                <a:lnTo>
                  <a:pt x="13652" y="14986"/>
                </a:lnTo>
                <a:lnTo>
                  <a:pt x="13652" y="13525"/>
                </a:lnTo>
                <a:lnTo>
                  <a:pt x="14274" y="12344"/>
                </a:lnTo>
                <a:lnTo>
                  <a:pt x="17500" y="10109"/>
                </a:lnTo>
                <a:lnTo>
                  <a:pt x="20243" y="9436"/>
                </a:lnTo>
                <a:lnTo>
                  <a:pt x="45083" y="9436"/>
                </a:lnTo>
                <a:lnTo>
                  <a:pt x="44323" y="7835"/>
                </a:lnTo>
                <a:lnTo>
                  <a:pt x="40589" y="4686"/>
                </a:lnTo>
                <a:lnTo>
                  <a:pt x="36817" y="1549"/>
                </a:lnTo>
                <a:lnTo>
                  <a:pt x="31242" y="0"/>
                </a:lnTo>
                <a:close/>
              </a:path>
              <a:path w="48259" h="58420">
                <a:moveTo>
                  <a:pt x="45083" y="9436"/>
                </a:moveTo>
                <a:lnTo>
                  <a:pt x="27038" y="9436"/>
                </a:lnTo>
                <a:lnTo>
                  <a:pt x="29591" y="10071"/>
                </a:lnTo>
                <a:lnTo>
                  <a:pt x="31280" y="11341"/>
                </a:lnTo>
                <a:lnTo>
                  <a:pt x="32931" y="12636"/>
                </a:lnTo>
                <a:lnTo>
                  <a:pt x="34036" y="14706"/>
                </a:lnTo>
                <a:lnTo>
                  <a:pt x="34569" y="17627"/>
                </a:lnTo>
                <a:lnTo>
                  <a:pt x="46469" y="17183"/>
                </a:lnTo>
                <a:lnTo>
                  <a:pt x="46291" y="11976"/>
                </a:lnTo>
                <a:lnTo>
                  <a:pt x="45083" y="9436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8197380" y="7012025"/>
            <a:ext cx="11430" cy="10795"/>
          </a:xfrm>
          <a:custGeom>
            <a:avLst/>
            <a:gdLst/>
            <a:ahLst/>
            <a:cxnLst/>
            <a:rect l="l" t="t" r="r" b="b"/>
            <a:pathLst>
              <a:path w="11429" h="10795">
                <a:moveTo>
                  <a:pt x="0" y="5403"/>
                </a:moveTo>
                <a:lnTo>
                  <a:pt x="11353" y="5403"/>
                </a:lnTo>
              </a:path>
            </a:pathLst>
          </a:custGeom>
          <a:ln w="12077">
            <a:solidFill>
              <a:srgbClr val="2E6B3D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8255783" y="6966524"/>
            <a:ext cx="50165" cy="56515"/>
          </a:xfrm>
          <a:custGeom>
            <a:avLst/>
            <a:gdLst/>
            <a:ahLst/>
            <a:cxnLst/>
            <a:rect l="l" t="t" r="r" b="b"/>
            <a:pathLst>
              <a:path w="50165" h="56515">
                <a:moveTo>
                  <a:pt x="26784" y="0"/>
                </a:moveTo>
                <a:lnTo>
                  <a:pt x="0" y="0"/>
                </a:lnTo>
                <a:lnTo>
                  <a:pt x="0" y="56324"/>
                </a:lnTo>
                <a:lnTo>
                  <a:pt x="26911" y="56324"/>
                </a:lnTo>
                <a:lnTo>
                  <a:pt x="30416" y="55930"/>
                </a:lnTo>
                <a:lnTo>
                  <a:pt x="36601" y="54076"/>
                </a:lnTo>
                <a:lnTo>
                  <a:pt x="39370" y="52552"/>
                </a:lnTo>
                <a:lnTo>
                  <a:pt x="44183" y="48120"/>
                </a:lnTo>
                <a:lnTo>
                  <a:pt x="45054" y="46761"/>
                </a:lnTo>
                <a:lnTo>
                  <a:pt x="11899" y="46761"/>
                </a:lnTo>
                <a:lnTo>
                  <a:pt x="11899" y="9588"/>
                </a:lnTo>
                <a:lnTo>
                  <a:pt x="44995" y="9588"/>
                </a:lnTo>
                <a:lnTo>
                  <a:pt x="44475" y="8762"/>
                </a:lnTo>
                <a:lnTo>
                  <a:pt x="39560" y="3784"/>
                </a:lnTo>
                <a:lnTo>
                  <a:pt x="36563" y="2057"/>
                </a:lnTo>
                <a:lnTo>
                  <a:pt x="33096" y="1066"/>
                </a:lnTo>
                <a:lnTo>
                  <a:pt x="30543" y="368"/>
                </a:lnTo>
                <a:lnTo>
                  <a:pt x="26784" y="0"/>
                </a:lnTo>
                <a:close/>
              </a:path>
              <a:path w="50165" h="56515">
                <a:moveTo>
                  <a:pt x="44995" y="9588"/>
                </a:moveTo>
                <a:lnTo>
                  <a:pt x="22174" y="9588"/>
                </a:lnTo>
                <a:lnTo>
                  <a:pt x="25463" y="9753"/>
                </a:lnTo>
                <a:lnTo>
                  <a:pt x="27127" y="10121"/>
                </a:lnTo>
                <a:lnTo>
                  <a:pt x="37223" y="23431"/>
                </a:lnTo>
                <a:lnTo>
                  <a:pt x="37180" y="33324"/>
                </a:lnTo>
                <a:lnTo>
                  <a:pt x="36868" y="35953"/>
                </a:lnTo>
                <a:lnTo>
                  <a:pt x="36042" y="38468"/>
                </a:lnTo>
                <a:lnTo>
                  <a:pt x="35242" y="40995"/>
                </a:lnTo>
                <a:lnTo>
                  <a:pt x="24231" y="46761"/>
                </a:lnTo>
                <a:lnTo>
                  <a:pt x="45054" y="46761"/>
                </a:lnTo>
                <a:lnTo>
                  <a:pt x="46316" y="44792"/>
                </a:lnTo>
                <a:lnTo>
                  <a:pt x="48983" y="37325"/>
                </a:lnTo>
                <a:lnTo>
                  <a:pt x="49644" y="33324"/>
                </a:lnTo>
                <a:lnTo>
                  <a:pt x="49644" y="23431"/>
                </a:lnTo>
                <a:lnTo>
                  <a:pt x="48958" y="18986"/>
                </a:lnTo>
                <a:lnTo>
                  <a:pt x="46380" y="11785"/>
                </a:lnTo>
                <a:lnTo>
                  <a:pt x="44995" y="9588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321659" y="6966531"/>
            <a:ext cx="45085" cy="56515"/>
          </a:xfrm>
          <a:custGeom>
            <a:avLst/>
            <a:gdLst/>
            <a:ahLst/>
            <a:cxnLst/>
            <a:rect l="l" t="t" r="r" b="b"/>
            <a:pathLst>
              <a:path w="45084" h="56515">
                <a:moveTo>
                  <a:pt x="43916" y="0"/>
                </a:moveTo>
                <a:lnTo>
                  <a:pt x="0" y="0"/>
                </a:lnTo>
                <a:lnTo>
                  <a:pt x="0" y="56299"/>
                </a:lnTo>
                <a:lnTo>
                  <a:pt x="45021" y="56299"/>
                </a:lnTo>
                <a:lnTo>
                  <a:pt x="45021" y="46748"/>
                </a:lnTo>
                <a:lnTo>
                  <a:pt x="11925" y="46748"/>
                </a:lnTo>
                <a:lnTo>
                  <a:pt x="11925" y="31597"/>
                </a:lnTo>
                <a:lnTo>
                  <a:pt x="41706" y="31597"/>
                </a:lnTo>
                <a:lnTo>
                  <a:pt x="41706" y="22021"/>
                </a:lnTo>
                <a:lnTo>
                  <a:pt x="11925" y="22021"/>
                </a:lnTo>
                <a:lnTo>
                  <a:pt x="11925" y="9563"/>
                </a:lnTo>
                <a:lnTo>
                  <a:pt x="43916" y="9563"/>
                </a:lnTo>
                <a:lnTo>
                  <a:pt x="43916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8382951" y="6966522"/>
            <a:ext cx="45720" cy="56515"/>
          </a:xfrm>
          <a:custGeom>
            <a:avLst/>
            <a:gdLst/>
            <a:ahLst/>
            <a:cxnLst/>
            <a:rect l="l" t="t" r="r" b="b"/>
            <a:pathLst>
              <a:path w="45720" h="56515">
                <a:moveTo>
                  <a:pt x="26416" y="0"/>
                </a:moveTo>
                <a:lnTo>
                  <a:pt x="0" y="0"/>
                </a:lnTo>
                <a:lnTo>
                  <a:pt x="0" y="56324"/>
                </a:lnTo>
                <a:lnTo>
                  <a:pt x="11899" y="56324"/>
                </a:lnTo>
                <a:lnTo>
                  <a:pt x="11899" y="35051"/>
                </a:lnTo>
                <a:lnTo>
                  <a:pt x="25095" y="35051"/>
                </a:lnTo>
                <a:lnTo>
                  <a:pt x="43650" y="25488"/>
                </a:lnTo>
                <a:lnTo>
                  <a:pt x="11899" y="25488"/>
                </a:lnTo>
                <a:lnTo>
                  <a:pt x="11899" y="9588"/>
                </a:lnTo>
                <a:lnTo>
                  <a:pt x="44283" y="9588"/>
                </a:lnTo>
                <a:lnTo>
                  <a:pt x="44157" y="9182"/>
                </a:lnTo>
                <a:lnTo>
                  <a:pt x="41897" y="6349"/>
                </a:lnTo>
                <a:lnTo>
                  <a:pt x="39573" y="3517"/>
                </a:lnTo>
                <a:lnTo>
                  <a:pt x="36728" y="1689"/>
                </a:lnTo>
                <a:lnTo>
                  <a:pt x="31153" y="292"/>
                </a:lnTo>
                <a:lnTo>
                  <a:pt x="26416" y="0"/>
                </a:lnTo>
                <a:close/>
              </a:path>
              <a:path w="45720" h="56515">
                <a:moveTo>
                  <a:pt x="44283" y="9588"/>
                </a:moveTo>
                <a:lnTo>
                  <a:pt x="11899" y="9588"/>
                </a:lnTo>
                <a:lnTo>
                  <a:pt x="24853" y="9677"/>
                </a:lnTo>
                <a:lnTo>
                  <a:pt x="26263" y="9956"/>
                </a:lnTo>
                <a:lnTo>
                  <a:pt x="28206" y="10274"/>
                </a:lnTo>
                <a:lnTo>
                  <a:pt x="29806" y="11112"/>
                </a:lnTo>
                <a:lnTo>
                  <a:pt x="31051" y="12420"/>
                </a:lnTo>
                <a:lnTo>
                  <a:pt x="32359" y="13741"/>
                </a:lnTo>
                <a:lnTo>
                  <a:pt x="32956" y="15455"/>
                </a:lnTo>
                <a:lnTo>
                  <a:pt x="32956" y="19164"/>
                </a:lnTo>
                <a:lnTo>
                  <a:pt x="23152" y="25488"/>
                </a:lnTo>
                <a:lnTo>
                  <a:pt x="43650" y="25488"/>
                </a:lnTo>
                <a:lnTo>
                  <a:pt x="44653" y="23710"/>
                </a:lnTo>
                <a:lnTo>
                  <a:pt x="45288" y="20777"/>
                </a:lnTo>
                <a:lnTo>
                  <a:pt x="45288" y="12852"/>
                </a:lnTo>
                <a:lnTo>
                  <a:pt x="44283" y="9588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432117" y="6966506"/>
            <a:ext cx="59690" cy="56515"/>
          </a:xfrm>
          <a:custGeom>
            <a:avLst/>
            <a:gdLst/>
            <a:ahLst/>
            <a:cxnLst/>
            <a:rect l="l" t="t" r="r" b="b"/>
            <a:pathLst>
              <a:path w="59690" h="56515">
                <a:moveTo>
                  <a:pt x="35661" y="0"/>
                </a:moveTo>
                <a:lnTo>
                  <a:pt x="22974" y="0"/>
                </a:lnTo>
                <a:lnTo>
                  <a:pt x="0" y="56324"/>
                </a:lnTo>
                <a:lnTo>
                  <a:pt x="12674" y="56324"/>
                </a:lnTo>
                <a:lnTo>
                  <a:pt x="17538" y="43522"/>
                </a:lnTo>
                <a:lnTo>
                  <a:pt x="53953" y="43522"/>
                </a:lnTo>
                <a:lnTo>
                  <a:pt x="49934" y="33959"/>
                </a:lnTo>
                <a:lnTo>
                  <a:pt x="21234" y="33959"/>
                </a:lnTo>
                <a:lnTo>
                  <a:pt x="29159" y="13195"/>
                </a:lnTo>
                <a:lnTo>
                  <a:pt x="41207" y="13195"/>
                </a:lnTo>
                <a:lnTo>
                  <a:pt x="35661" y="0"/>
                </a:lnTo>
                <a:close/>
              </a:path>
              <a:path w="59690" h="56515">
                <a:moveTo>
                  <a:pt x="53953" y="43522"/>
                </a:moveTo>
                <a:lnTo>
                  <a:pt x="41186" y="43522"/>
                </a:lnTo>
                <a:lnTo>
                  <a:pt x="46316" y="56324"/>
                </a:lnTo>
                <a:lnTo>
                  <a:pt x="59334" y="56324"/>
                </a:lnTo>
                <a:lnTo>
                  <a:pt x="53953" y="43522"/>
                </a:lnTo>
                <a:close/>
              </a:path>
              <a:path w="59690" h="56515">
                <a:moveTo>
                  <a:pt x="41207" y="13195"/>
                </a:moveTo>
                <a:lnTo>
                  <a:pt x="29159" y="13195"/>
                </a:lnTo>
                <a:lnTo>
                  <a:pt x="37376" y="33959"/>
                </a:lnTo>
                <a:lnTo>
                  <a:pt x="49934" y="33959"/>
                </a:lnTo>
                <a:lnTo>
                  <a:pt x="41207" y="13195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8503969" y="6966506"/>
            <a:ext cx="53340" cy="56515"/>
          </a:xfrm>
          <a:custGeom>
            <a:avLst/>
            <a:gdLst/>
            <a:ahLst/>
            <a:cxnLst/>
            <a:rect l="l" t="t" r="r" b="b"/>
            <a:pathLst>
              <a:path w="53340" h="56515">
                <a:moveTo>
                  <a:pt x="31496" y="0"/>
                </a:moveTo>
                <a:lnTo>
                  <a:pt x="0" y="0"/>
                </a:lnTo>
                <a:lnTo>
                  <a:pt x="0" y="56324"/>
                </a:lnTo>
                <a:lnTo>
                  <a:pt x="11925" y="56324"/>
                </a:lnTo>
                <a:lnTo>
                  <a:pt x="11925" y="32854"/>
                </a:lnTo>
                <a:lnTo>
                  <a:pt x="35204" y="32854"/>
                </a:lnTo>
                <a:lnTo>
                  <a:pt x="32829" y="31495"/>
                </a:lnTo>
                <a:lnTo>
                  <a:pt x="38036" y="30772"/>
                </a:lnTo>
                <a:lnTo>
                  <a:pt x="41922" y="29057"/>
                </a:lnTo>
                <a:lnTo>
                  <a:pt x="46832" y="23850"/>
                </a:lnTo>
                <a:lnTo>
                  <a:pt x="11925" y="23850"/>
                </a:lnTo>
                <a:lnTo>
                  <a:pt x="11925" y="9588"/>
                </a:lnTo>
                <a:lnTo>
                  <a:pt x="47576" y="9588"/>
                </a:lnTo>
                <a:lnTo>
                  <a:pt x="44132" y="4356"/>
                </a:lnTo>
                <a:lnTo>
                  <a:pt x="41821" y="2539"/>
                </a:lnTo>
                <a:lnTo>
                  <a:pt x="36068" y="495"/>
                </a:lnTo>
                <a:lnTo>
                  <a:pt x="31496" y="0"/>
                </a:lnTo>
                <a:close/>
              </a:path>
              <a:path w="53340" h="56515">
                <a:moveTo>
                  <a:pt x="35204" y="32854"/>
                </a:moveTo>
                <a:lnTo>
                  <a:pt x="17119" y="32854"/>
                </a:lnTo>
                <a:lnTo>
                  <a:pt x="19151" y="33058"/>
                </a:lnTo>
                <a:lnTo>
                  <a:pt x="20383" y="33477"/>
                </a:lnTo>
                <a:lnTo>
                  <a:pt x="38925" y="56324"/>
                </a:lnTo>
                <a:lnTo>
                  <a:pt x="53200" y="56324"/>
                </a:lnTo>
                <a:lnTo>
                  <a:pt x="45974" y="45364"/>
                </a:lnTo>
                <a:lnTo>
                  <a:pt x="43129" y="40970"/>
                </a:lnTo>
                <a:lnTo>
                  <a:pt x="40868" y="37922"/>
                </a:lnTo>
                <a:lnTo>
                  <a:pt x="39204" y="36233"/>
                </a:lnTo>
                <a:lnTo>
                  <a:pt x="37541" y="34505"/>
                </a:lnTo>
                <a:lnTo>
                  <a:pt x="35382" y="32956"/>
                </a:lnTo>
                <a:lnTo>
                  <a:pt x="35204" y="32854"/>
                </a:lnTo>
                <a:close/>
              </a:path>
              <a:path w="53340" h="56515">
                <a:moveTo>
                  <a:pt x="47576" y="9588"/>
                </a:moveTo>
                <a:lnTo>
                  <a:pt x="11925" y="9588"/>
                </a:lnTo>
                <a:lnTo>
                  <a:pt x="29006" y="9639"/>
                </a:lnTo>
                <a:lnTo>
                  <a:pt x="30010" y="9766"/>
                </a:lnTo>
                <a:lnTo>
                  <a:pt x="31940" y="10071"/>
                </a:lnTo>
                <a:lnTo>
                  <a:pt x="33413" y="10807"/>
                </a:lnTo>
                <a:lnTo>
                  <a:pt x="35547" y="13131"/>
                </a:lnTo>
                <a:lnTo>
                  <a:pt x="36093" y="14655"/>
                </a:lnTo>
                <a:lnTo>
                  <a:pt x="36093" y="18224"/>
                </a:lnTo>
                <a:lnTo>
                  <a:pt x="35725" y="19634"/>
                </a:lnTo>
                <a:lnTo>
                  <a:pt x="34874" y="20777"/>
                </a:lnTo>
                <a:lnTo>
                  <a:pt x="34074" y="21907"/>
                </a:lnTo>
                <a:lnTo>
                  <a:pt x="32981" y="22707"/>
                </a:lnTo>
                <a:lnTo>
                  <a:pt x="30099" y="23621"/>
                </a:lnTo>
                <a:lnTo>
                  <a:pt x="26530" y="23850"/>
                </a:lnTo>
                <a:lnTo>
                  <a:pt x="46832" y="23850"/>
                </a:lnTo>
                <a:lnTo>
                  <a:pt x="47129" y="23533"/>
                </a:lnTo>
                <a:lnTo>
                  <a:pt x="48425" y="20053"/>
                </a:lnTo>
                <a:lnTo>
                  <a:pt x="48425" y="12484"/>
                </a:lnTo>
                <a:lnTo>
                  <a:pt x="47576" y="9588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565654" y="6966531"/>
            <a:ext cx="29845" cy="56515"/>
          </a:xfrm>
          <a:custGeom>
            <a:avLst/>
            <a:gdLst/>
            <a:ahLst/>
            <a:cxnLst/>
            <a:rect l="l" t="t" r="r" b="b"/>
            <a:pathLst>
              <a:path w="29845" h="56515">
                <a:moveTo>
                  <a:pt x="29464" y="9563"/>
                </a:moveTo>
                <a:lnTo>
                  <a:pt x="17564" y="9563"/>
                </a:lnTo>
                <a:lnTo>
                  <a:pt x="17564" y="56299"/>
                </a:lnTo>
                <a:lnTo>
                  <a:pt x="29464" y="56299"/>
                </a:lnTo>
                <a:lnTo>
                  <a:pt x="29464" y="9563"/>
                </a:lnTo>
                <a:close/>
              </a:path>
              <a:path w="29845" h="56515">
                <a:moveTo>
                  <a:pt x="46926" y="0"/>
                </a:moveTo>
                <a:lnTo>
                  <a:pt x="0" y="0"/>
                </a:lnTo>
                <a:lnTo>
                  <a:pt x="0" y="9563"/>
                </a:lnTo>
                <a:lnTo>
                  <a:pt x="46926" y="9563"/>
                </a:lnTo>
                <a:lnTo>
                  <a:pt x="46926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8626389" y="6966531"/>
            <a:ext cx="57150" cy="56515"/>
          </a:xfrm>
          <a:custGeom>
            <a:avLst/>
            <a:gdLst/>
            <a:ahLst/>
            <a:cxnLst/>
            <a:rect l="l" t="t" r="r" b="b"/>
            <a:pathLst>
              <a:path w="57150" h="56515">
                <a:moveTo>
                  <a:pt x="17868" y="0"/>
                </a:moveTo>
                <a:lnTo>
                  <a:pt x="0" y="0"/>
                </a:lnTo>
                <a:lnTo>
                  <a:pt x="0" y="56299"/>
                </a:lnTo>
                <a:lnTo>
                  <a:pt x="11074" y="56299"/>
                </a:lnTo>
                <a:lnTo>
                  <a:pt x="11112" y="11988"/>
                </a:lnTo>
                <a:lnTo>
                  <a:pt x="21208" y="11988"/>
                </a:lnTo>
                <a:lnTo>
                  <a:pt x="17868" y="0"/>
                </a:lnTo>
                <a:close/>
              </a:path>
              <a:path w="57150" h="56515">
                <a:moveTo>
                  <a:pt x="21208" y="11988"/>
                </a:moveTo>
                <a:lnTo>
                  <a:pt x="11112" y="11988"/>
                </a:lnTo>
                <a:lnTo>
                  <a:pt x="22771" y="56299"/>
                </a:lnTo>
                <a:lnTo>
                  <a:pt x="34239" y="56299"/>
                </a:lnTo>
                <a:lnTo>
                  <a:pt x="38966" y="38430"/>
                </a:lnTo>
                <a:lnTo>
                  <a:pt x="28575" y="38430"/>
                </a:lnTo>
                <a:lnTo>
                  <a:pt x="21208" y="11988"/>
                </a:lnTo>
                <a:close/>
              </a:path>
              <a:path w="57150" h="56515">
                <a:moveTo>
                  <a:pt x="57073" y="11988"/>
                </a:moveTo>
                <a:lnTo>
                  <a:pt x="45961" y="11988"/>
                </a:lnTo>
                <a:lnTo>
                  <a:pt x="45986" y="56299"/>
                </a:lnTo>
                <a:lnTo>
                  <a:pt x="57073" y="56299"/>
                </a:lnTo>
                <a:lnTo>
                  <a:pt x="57073" y="11988"/>
                </a:lnTo>
                <a:close/>
              </a:path>
              <a:path w="57150" h="56515">
                <a:moveTo>
                  <a:pt x="57073" y="0"/>
                </a:moveTo>
                <a:lnTo>
                  <a:pt x="39154" y="0"/>
                </a:lnTo>
                <a:lnTo>
                  <a:pt x="28575" y="38430"/>
                </a:lnTo>
                <a:lnTo>
                  <a:pt x="38966" y="38430"/>
                </a:lnTo>
                <a:lnTo>
                  <a:pt x="45961" y="11988"/>
                </a:lnTo>
                <a:lnTo>
                  <a:pt x="57073" y="11988"/>
                </a:lnTo>
                <a:lnTo>
                  <a:pt x="57073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8701534" y="6966531"/>
            <a:ext cx="45085" cy="56515"/>
          </a:xfrm>
          <a:custGeom>
            <a:avLst/>
            <a:gdLst/>
            <a:ahLst/>
            <a:cxnLst/>
            <a:rect l="l" t="t" r="r" b="b"/>
            <a:pathLst>
              <a:path w="45084" h="56515">
                <a:moveTo>
                  <a:pt x="43903" y="0"/>
                </a:moveTo>
                <a:lnTo>
                  <a:pt x="0" y="0"/>
                </a:lnTo>
                <a:lnTo>
                  <a:pt x="0" y="56299"/>
                </a:lnTo>
                <a:lnTo>
                  <a:pt x="45008" y="56299"/>
                </a:lnTo>
                <a:lnTo>
                  <a:pt x="45008" y="46748"/>
                </a:lnTo>
                <a:lnTo>
                  <a:pt x="11912" y="46748"/>
                </a:lnTo>
                <a:lnTo>
                  <a:pt x="11912" y="31597"/>
                </a:lnTo>
                <a:lnTo>
                  <a:pt x="41694" y="31597"/>
                </a:lnTo>
                <a:lnTo>
                  <a:pt x="41694" y="22021"/>
                </a:lnTo>
                <a:lnTo>
                  <a:pt x="11912" y="22021"/>
                </a:lnTo>
                <a:lnTo>
                  <a:pt x="11912" y="9563"/>
                </a:lnTo>
                <a:lnTo>
                  <a:pt x="43903" y="9563"/>
                </a:lnTo>
                <a:lnTo>
                  <a:pt x="43903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8762974" y="6966531"/>
            <a:ext cx="46990" cy="56515"/>
          </a:xfrm>
          <a:custGeom>
            <a:avLst/>
            <a:gdLst/>
            <a:ahLst/>
            <a:cxnLst/>
            <a:rect l="l" t="t" r="r" b="b"/>
            <a:pathLst>
              <a:path w="46990" h="56515">
                <a:moveTo>
                  <a:pt x="11582" y="0"/>
                </a:moveTo>
                <a:lnTo>
                  <a:pt x="0" y="0"/>
                </a:lnTo>
                <a:lnTo>
                  <a:pt x="0" y="56299"/>
                </a:lnTo>
                <a:lnTo>
                  <a:pt x="11074" y="56299"/>
                </a:lnTo>
                <a:lnTo>
                  <a:pt x="11074" y="19519"/>
                </a:lnTo>
                <a:lnTo>
                  <a:pt x="24160" y="19519"/>
                </a:lnTo>
                <a:lnTo>
                  <a:pt x="11582" y="0"/>
                </a:lnTo>
                <a:close/>
              </a:path>
              <a:path w="46990" h="56515">
                <a:moveTo>
                  <a:pt x="24160" y="19519"/>
                </a:moveTo>
                <a:lnTo>
                  <a:pt x="11074" y="19519"/>
                </a:lnTo>
                <a:lnTo>
                  <a:pt x="34925" y="56299"/>
                </a:lnTo>
                <a:lnTo>
                  <a:pt x="46901" y="56299"/>
                </a:lnTo>
                <a:lnTo>
                  <a:pt x="46901" y="37604"/>
                </a:lnTo>
                <a:lnTo>
                  <a:pt x="35814" y="37604"/>
                </a:lnTo>
                <a:lnTo>
                  <a:pt x="24160" y="19519"/>
                </a:lnTo>
                <a:close/>
              </a:path>
              <a:path w="46990" h="56515">
                <a:moveTo>
                  <a:pt x="46901" y="0"/>
                </a:moveTo>
                <a:lnTo>
                  <a:pt x="35814" y="0"/>
                </a:lnTo>
                <a:lnTo>
                  <a:pt x="35814" y="37604"/>
                </a:lnTo>
                <a:lnTo>
                  <a:pt x="46901" y="37604"/>
                </a:lnTo>
                <a:lnTo>
                  <a:pt x="46901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8824568" y="6966531"/>
            <a:ext cx="29845" cy="56515"/>
          </a:xfrm>
          <a:custGeom>
            <a:avLst/>
            <a:gdLst/>
            <a:ahLst/>
            <a:cxnLst/>
            <a:rect l="l" t="t" r="r" b="b"/>
            <a:pathLst>
              <a:path w="29845" h="56515">
                <a:moveTo>
                  <a:pt x="29425" y="9563"/>
                </a:moveTo>
                <a:lnTo>
                  <a:pt x="17500" y="9563"/>
                </a:lnTo>
                <a:lnTo>
                  <a:pt x="17500" y="56299"/>
                </a:lnTo>
                <a:lnTo>
                  <a:pt x="29425" y="56299"/>
                </a:lnTo>
                <a:lnTo>
                  <a:pt x="29425" y="9563"/>
                </a:lnTo>
                <a:close/>
              </a:path>
              <a:path w="29845" h="56515">
                <a:moveTo>
                  <a:pt x="46863" y="0"/>
                </a:moveTo>
                <a:lnTo>
                  <a:pt x="0" y="0"/>
                </a:lnTo>
                <a:lnTo>
                  <a:pt x="0" y="9563"/>
                </a:lnTo>
                <a:lnTo>
                  <a:pt x="46863" y="9563"/>
                </a:lnTo>
                <a:lnTo>
                  <a:pt x="46863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8912097" y="6965476"/>
            <a:ext cx="57785" cy="58419"/>
          </a:xfrm>
          <a:custGeom>
            <a:avLst/>
            <a:gdLst/>
            <a:ahLst/>
            <a:cxnLst/>
            <a:rect l="l" t="t" r="r" b="b"/>
            <a:pathLst>
              <a:path w="57784" h="58420">
                <a:moveTo>
                  <a:pt x="37274" y="0"/>
                </a:moveTo>
                <a:lnTo>
                  <a:pt x="23761" y="0"/>
                </a:lnTo>
                <a:lnTo>
                  <a:pt x="19494" y="736"/>
                </a:lnTo>
                <a:lnTo>
                  <a:pt x="13068" y="3340"/>
                </a:lnTo>
                <a:lnTo>
                  <a:pt x="10541" y="5029"/>
                </a:lnTo>
                <a:lnTo>
                  <a:pt x="8216" y="7327"/>
                </a:lnTo>
                <a:lnTo>
                  <a:pt x="5867" y="9588"/>
                </a:lnTo>
                <a:lnTo>
                  <a:pt x="4038" y="12179"/>
                </a:lnTo>
                <a:lnTo>
                  <a:pt x="2679" y="15074"/>
                </a:lnTo>
                <a:lnTo>
                  <a:pt x="901" y="18973"/>
                </a:lnTo>
                <a:lnTo>
                  <a:pt x="0" y="23799"/>
                </a:lnTo>
                <a:lnTo>
                  <a:pt x="0" y="38544"/>
                </a:lnTo>
                <a:lnTo>
                  <a:pt x="2578" y="45580"/>
                </a:lnTo>
                <a:lnTo>
                  <a:pt x="7747" y="50698"/>
                </a:lnTo>
                <a:lnTo>
                  <a:pt x="12992" y="55816"/>
                </a:lnTo>
                <a:lnTo>
                  <a:pt x="19964" y="58394"/>
                </a:lnTo>
                <a:lnTo>
                  <a:pt x="37414" y="58394"/>
                </a:lnTo>
                <a:lnTo>
                  <a:pt x="44335" y="55816"/>
                </a:lnTo>
                <a:lnTo>
                  <a:pt x="49580" y="50685"/>
                </a:lnTo>
                <a:lnTo>
                  <a:pt x="51557" y="48704"/>
                </a:lnTo>
                <a:lnTo>
                  <a:pt x="23952" y="48704"/>
                </a:lnTo>
                <a:lnTo>
                  <a:pt x="20053" y="47040"/>
                </a:lnTo>
                <a:lnTo>
                  <a:pt x="13843" y="40424"/>
                </a:lnTo>
                <a:lnTo>
                  <a:pt x="12335" y="35585"/>
                </a:lnTo>
                <a:lnTo>
                  <a:pt x="12374" y="22504"/>
                </a:lnTo>
                <a:lnTo>
                  <a:pt x="13804" y="17792"/>
                </a:lnTo>
                <a:lnTo>
                  <a:pt x="19875" y="11315"/>
                </a:lnTo>
                <a:lnTo>
                  <a:pt x="23837" y="9715"/>
                </a:lnTo>
                <a:lnTo>
                  <a:pt x="51468" y="9715"/>
                </a:lnTo>
                <a:lnTo>
                  <a:pt x="44284" y="2603"/>
                </a:lnTo>
                <a:lnTo>
                  <a:pt x="37274" y="0"/>
                </a:lnTo>
                <a:close/>
              </a:path>
              <a:path w="57784" h="58420">
                <a:moveTo>
                  <a:pt x="51468" y="9715"/>
                </a:moveTo>
                <a:lnTo>
                  <a:pt x="33642" y="9715"/>
                </a:lnTo>
                <a:lnTo>
                  <a:pt x="37566" y="11315"/>
                </a:lnTo>
                <a:lnTo>
                  <a:pt x="43510" y="17678"/>
                </a:lnTo>
                <a:lnTo>
                  <a:pt x="45021" y="22504"/>
                </a:lnTo>
                <a:lnTo>
                  <a:pt x="45021" y="35585"/>
                </a:lnTo>
                <a:lnTo>
                  <a:pt x="43472" y="40512"/>
                </a:lnTo>
                <a:lnTo>
                  <a:pt x="37363" y="47066"/>
                </a:lnTo>
                <a:lnTo>
                  <a:pt x="33489" y="48704"/>
                </a:lnTo>
                <a:lnTo>
                  <a:pt x="51557" y="48704"/>
                </a:lnTo>
                <a:lnTo>
                  <a:pt x="54749" y="45504"/>
                </a:lnTo>
                <a:lnTo>
                  <a:pt x="57292" y="38544"/>
                </a:lnTo>
                <a:lnTo>
                  <a:pt x="57353" y="20065"/>
                </a:lnTo>
                <a:lnTo>
                  <a:pt x="54711" y="12903"/>
                </a:lnTo>
                <a:lnTo>
                  <a:pt x="51468" y="9715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8984956" y="6966531"/>
            <a:ext cx="41275" cy="56515"/>
          </a:xfrm>
          <a:custGeom>
            <a:avLst/>
            <a:gdLst/>
            <a:ahLst/>
            <a:cxnLst/>
            <a:rect l="l" t="t" r="r" b="b"/>
            <a:pathLst>
              <a:path w="41275" h="56515">
                <a:moveTo>
                  <a:pt x="40678" y="0"/>
                </a:moveTo>
                <a:lnTo>
                  <a:pt x="0" y="0"/>
                </a:lnTo>
                <a:lnTo>
                  <a:pt x="0" y="56299"/>
                </a:lnTo>
                <a:lnTo>
                  <a:pt x="11912" y="56299"/>
                </a:lnTo>
                <a:lnTo>
                  <a:pt x="11912" y="32346"/>
                </a:lnTo>
                <a:lnTo>
                  <a:pt x="36715" y="32346"/>
                </a:lnTo>
                <a:lnTo>
                  <a:pt x="36715" y="22796"/>
                </a:lnTo>
                <a:lnTo>
                  <a:pt x="11912" y="22796"/>
                </a:lnTo>
                <a:lnTo>
                  <a:pt x="11912" y="9563"/>
                </a:lnTo>
                <a:lnTo>
                  <a:pt x="40678" y="9563"/>
                </a:lnTo>
                <a:lnTo>
                  <a:pt x="40678" y="0"/>
                </a:lnTo>
                <a:close/>
              </a:path>
            </a:pathLst>
          </a:custGeom>
          <a:solidFill>
            <a:srgbClr val="2E6B3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1316727" y="6801096"/>
            <a:ext cx="7827645" cy="0"/>
          </a:xfrm>
          <a:custGeom>
            <a:avLst/>
            <a:gdLst/>
            <a:ahLst/>
            <a:cxnLst/>
            <a:rect l="l" t="t" r="r" b="b"/>
            <a:pathLst>
              <a:path w="7827645">
                <a:moveTo>
                  <a:pt x="0" y="0"/>
                </a:moveTo>
                <a:lnTo>
                  <a:pt x="7827264" y="0"/>
                </a:lnTo>
              </a:path>
            </a:pathLst>
          </a:custGeom>
          <a:ln w="50800">
            <a:solidFill>
              <a:srgbClr val="004896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07279" y="2285250"/>
            <a:ext cx="7443840" cy="579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>
                <a:solidFill>
                  <a:srgbClr val="004896"/>
                </a:solidFill>
                <a:latin typeface="Avenir LT Std 65 Medium"/>
                <a:cs typeface="Avenir LT Std 65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5021" y="3050565"/>
            <a:ext cx="7528356" cy="2131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09039" y="5901321"/>
            <a:ext cx="3089275" cy="373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1">
                <a:solidFill>
                  <a:srgbClr val="004896"/>
                </a:solidFill>
                <a:latin typeface="Avenir LT Std 55 Roman"/>
                <a:cs typeface="Avenir LT Std 55 Roman"/>
              </a:defRPr>
            </a:lvl1pPr>
          </a:lstStyle>
          <a:p>
            <a:pPr marL="12700">
              <a:lnSpc>
                <a:spcPts val="1520"/>
              </a:lnSpc>
            </a:pPr>
            <a:r>
              <a:rPr dirty="0"/>
              <a:t>Kathleen Hogan</a:t>
            </a:r>
          </a:p>
          <a:p>
            <a:pPr marL="12700">
              <a:lnSpc>
                <a:spcPts val="1280"/>
              </a:lnSpc>
            </a:pPr>
            <a:r>
              <a:rPr sz="1100" b="1" dirty="0">
                <a:latin typeface="Avenir LT Std 65 Medium"/>
                <a:cs typeface="Avenir LT Std 65 Medium"/>
              </a:rPr>
              <a:t>Deputy Assistant Secretary for Energy Efficiency</a:t>
            </a:r>
            <a:endParaRPr sz="1100">
              <a:latin typeface="Avenir LT Std 65 Medium"/>
              <a:cs typeface="Avenir LT Std 65 Medium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7278" y="2057400"/>
            <a:ext cx="8065326" cy="3939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3600"/>
              </a:spcBef>
              <a:spcAft>
                <a:spcPts val="3000"/>
              </a:spcAft>
              <a:tabLst/>
              <a:defRPr/>
            </a:pPr>
            <a:r>
              <a:rPr lang="en-US" sz="3600" b="0" dirty="0" smtClean="0"/>
              <a:t>Certificate of </a:t>
            </a:r>
            <a:r>
              <a:rPr lang="en-US" sz="3600" b="0" dirty="0"/>
              <a:t>Completion </a:t>
            </a:r>
            <a:r>
              <a:rPr lang="en-US" sz="3600" b="0" dirty="0" smtClean="0"/>
              <a:t>- Better </a:t>
            </a:r>
            <a:r>
              <a:rPr lang="en-US" sz="3600" b="0" dirty="0" smtClean="0">
                <a:latin typeface="Avenir LT Std 65 Medium"/>
                <a:cs typeface="Avenir LT Std 65 Medium"/>
              </a:rPr>
              <a:t>Plants Energy Treasure Hunt </a:t>
            </a:r>
            <a:r>
              <a:rPr lang="en-US" sz="3600" b="0" dirty="0" smtClean="0">
                <a:latin typeface="Avenir LT Std 65 Medium"/>
                <a:cs typeface="Avenir LT Std 65 Medium"/>
              </a:rPr>
              <a:t>Exchange</a:t>
            </a: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1800" dirty="0" smtClean="0">
                <a:latin typeface="Avenir LT Std 65 Medium"/>
                <a:cs typeface="Avenir LT Std 65 Medium"/>
              </a:rPr>
              <a:t/>
            </a:r>
            <a:br>
              <a:rPr lang="en-US" sz="1800" dirty="0" smtClean="0">
                <a:latin typeface="Avenir LT Std 65 Medium"/>
                <a:cs typeface="Avenir LT Std 65 Medium"/>
              </a:rPr>
            </a:br>
            <a:r>
              <a:rPr lang="en-US" sz="2800" b="0" dirty="0" smtClean="0">
                <a:latin typeface="Avenir LT Std 65 Medium"/>
                <a:cs typeface="Avenir LT Std 65 Medium"/>
              </a:rPr>
              <a:t>Awarded to</a:t>
            </a:r>
            <a:r>
              <a:rPr lang="en-US" sz="1800" dirty="0" smtClean="0">
                <a:latin typeface="Avenir LT Std 65 Medium"/>
                <a:cs typeface="Avenir LT Std 65 Medium"/>
              </a:rPr>
              <a:t/>
            </a:r>
            <a:br>
              <a:rPr lang="en-US" sz="1800" dirty="0" smtClean="0">
                <a:latin typeface="Avenir LT Std 65 Medium"/>
                <a:cs typeface="Avenir LT Std 65 Medium"/>
              </a:rPr>
            </a:br>
            <a:r>
              <a:rPr lang="en-US" sz="1800" dirty="0" smtClean="0">
                <a:latin typeface="Avenir LT Std 65 Medium"/>
                <a:cs typeface="Avenir LT Std 65 Medium"/>
              </a:rPr>
              <a:t/>
            </a:r>
            <a:br>
              <a:rPr lang="en-US" sz="1800" dirty="0" smtClean="0">
                <a:latin typeface="Avenir LT Std 65 Medium"/>
                <a:cs typeface="Avenir LT Std 65 Medium"/>
              </a:rPr>
            </a:br>
            <a:r>
              <a:rPr lang="en-US" sz="4800" dirty="0" smtClean="0">
                <a:latin typeface="Avenir LT Std 55 Roman"/>
              </a:rPr>
              <a:t>(First </a:t>
            </a:r>
            <a:r>
              <a:rPr lang="en-US" sz="4800" dirty="0">
                <a:latin typeface="Avenir LT Std 55 Roman"/>
              </a:rPr>
              <a:t>Name, Last Name)</a:t>
            </a:r>
            <a:r>
              <a:rPr lang="en-US" sz="1800" dirty="0" smtClean="0">
                <a:latin typeface="Avenir LT Std 55 Roman"/>
                <a:ea typeface="+mn-ea"/>
                <a:cs typeface="Avenir LT Std 55 Roman"/>
              </a:rPr>
              <a:t/>
            </a:r>
            <a:br>
              <a:rPr lang="en-US" sz="1800" dirty="0" smtClean="0">
                <a:latin typeface="Avenir LT Std 55 Roman"/>
                <a:ea typeface="+mn-ea"/>
                <a:cs typeface="Avenir LT Std 55 Roman"/>
              </a:rPr>
            </a:br>
            <a:r>
              <a:rPr lang="en-US" sz="1800" b="0" dirty="0" smtClean="0">
                <a:latin typeface="Avenir LT Std 55 Roman"/>
                <a:ea typeface="+mn-ea"/>
                <a:cs typeface="Avenir LT Std 55 Roman"/>
              </a:rPr>
              <a:t/>
            </a:r>
            <a:br>
              <a:rPr lang="en-US" sz="1800" b="0" dirty="0" smtClean="0">
                <a:latin typeface="Avenir LT Std 55 Roman"/>
                <a:ea typeface="+mn-ea"/>
                <a:cs typeface="Avenir LT Std 55 Roman"/>
              </a:rPr>
            </a:br>
            <a:r>
              <a:rPr lang="en-US" sz="1800" dirty="0" smtClean="0">
                <a:latin typeface="Avenir LT Std 55 Roman"/>
                <a:ea typeface="+mn-ea"/>
                <a:cs typeface="Avenir LT Std 55 Roman"/>
              </a:rPr>
              <a:t/>
            </a:r>
            <a:br>
              <a:rPr lang="en-US" sz="1800" dirty="0" smtClean="0">
                <a:latin typeface="Avenir LT Std 55 Roman"/>
                <a:ea typeface="+mn-ea"/>
                <a:cs typeface="Avenir LT Std 55 Roman"/>
              </a:rPr>
            </a:br>
            <a:endParaRPr sz="3600" b="0" dirty="0"/>
          </a:p>
        </p:txBody>
      </p:sp>
      <p:sp>
        <p:nvSpPr>
          <p:cNvPr id="3" name="object 3"/>
          <p:cNvSpPr txBox="1"/>
          <p:nvPr/>
        </p:nvSpPr>
        <p:spPr>
          <a:xfrm>
            <a:off x="1307278" y="4800600"/>
            <a:ext cx="8065326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75"/>
              </a:lnSpc>
            </a:pPr>
            <a:r>
              <a:rPr lang="en-US" sz="1400" spc="-5" dirty="0" smtClean="0">
                <a:solidFill>
                  <a:srgbClr val="004896"/>
                </a:solidFill>
                <a:latin typeface="Avenir LT Std 65 Medium"/>
                <a:cs typeface="Avenir LT Std 65 Medium"/>
              </a:rPr>
              <a:t>For </a:t>
            </a:r>
            <a:r>
              <a:rPr lang="en-US" sz="1400" spc="-5" dirty="0">
                <a:solidFill>
                  <a:srgbClr val="004896"/>
                </a:solidFill>
                <a:latin typeface="Avenir LT Std 65 Medium"/>
                <a:cs typeface="Avenir LT Std 65 Medium"/>
              </a:rPr>
              <a:t>completing a multi-day </a:t>
            </a:r>
            <a:r>
              <a:rPr lang="en-US" sz="1400" spc="-5" dirty="0" smtClean="0">
                <a:solidFill>
                  <a:srgbClr val="004896"/>
                </a:solidFill>
                <a:latin typeface="Avenir LT Std 65 Medium"/>
                <a:cs typeface="Avenir LT Std 65 Medium"/>
              </a:rPr>
              <a:t>Energy Treasure Hunt Exchange Led by instructor (Instructor Name) at (Company name)’s (plant location – city, state), facility, (Month, Days, Year)</a:t>
            </a:r>
            <a:endParaRPr lang="en-US" sz="1400" b="1" spc="-5" dirty="0">
              <a:solidFill>
                <a:srgbClr val="004896"/>
              </a:solidFill>
              <a:latin typeface="Avenir LT Std 65 Medium"/>
              <a:cs typeface="Avenir LT Std 65 Medium"/>
            </a:endParaRPr>
          </a:p>
          <a:p>
            <a:pPr marL="12700">
              <a:lnSpc>
                <a:spcPts val="1675"/>
              </a:lnSpc>
            </a:pPr>
            <a:endParaRPr lang="en-US" sz="1400" spc="-5" dirty="0" smtClean="0">
              <a:solidFill>
                <a:srgbClr val="004896"/>
              </a:solidFill>
              <a:latin typeface="Avenir LT Std 65 Medium"/>
              <a:cs typeface="Avenir LT Std 65 Medium"/>
            </a:endParaRPr>
          </a:p>
          <a:p>
            <a:pPr marL="12700">
              <a:lnSpc>
                <a:spcPts val="1675"/>
              </a:lnSpc>
            </a:pPr>
            <a:endParaRPr lang="en-US" sz="1400" b="1" spc="-5" dirty="0" smtClean="0">
              <a:solidFill>
                <a:srgbClr val="004896"/>
              </a:solidFill>
              <a:latin typeface="Avenir LT Std 65 Medium"/>
              <a:cs typeface="Avenir LT Std 65 Medium"/>
            </a:endParaRPr>
          </a:p>
          <a:p>
            <a:pPr marL="12700">
              <a:lnSpc>
                <a:spcPts val="1675"/>
              </a:lnSpc>
            </a:pPr>
            <a:r>
              <a:rPr lang="en-US" sz="1400" b="1" spc="-5" dirty="0" smtClean="0">
                <a:solidFill>
                  <a:srgbClr val="004896"/>
                </a:solidFill>
                <a:latin typeface="Avenir LT Std 65 Medium"/>
                <a:cs typeface="Avenir LT Std 65 Medium"/>
              </a:rPr>
              <a:t>Presented </a:t>
            </a:r>
            <a:r>
              <a:rPr lang="en-US" sz="1400" b="1" spc="-5" dirty="0">
                <a:solidFill>
                  <a:srgbClr val="004896"/>
                </a:solidFill>
                <a:latin typeface="Avenir LT Std 65 Medium"/>
                <a:cs typeface="Avenir LT Std 65 Medium"/>
              </a:rPr>
              <a:t>by the U.S. Department of </a:t>
            </a:r>
            <a:r>
              <a:rPr lang="en-US" sz="1400" b="1" spc="-5" dirty="0" smtClean="0">
                <a:solidFill>
                  <a:srgbClr val="004896"/>
                </a:solidFill>
                <a:latin typeface="Avenir LT Std 65 Medium"/>
                <a:cs typeface="Avenir LT Std 65 Medium"/>
              </a:rPr>
              <a:t>Energy, Office of Energy Efficiency &amp; Renewable Energy</a:t>
            </a:r>
            <a:r>
              <a:rPr lang="en-US" sz="1400" b="1" spc="-5" dirty="0">
                <a:solidFill>
                  <a:srgbClr val="004896"/>
                </a:solidFill>
                <a:latin typeface="Avenir LT Std 65 Medium"/>
                <a:cs typeface="Avenir LT Std 65 Medium"/>
              </a:rPr>
              <a:t>	</a:t>
            </a:r>
            <a:r>
              <a:rPr lang="en-US" sz="1400" b="1" spc="-5" dirty="0" smtClean="0">
                <a:solidFill>
                  <a:srgbClr val="004896"/>
                </a:solidFill>
                <a:latin typeface="Avenir LT Std 65 Medium"/>
                <a:cs typeface="Avenir LT Std 65 Medium"/>
              </a:rPr>
              <a:t>					</a:t>
            </a:r>
            <a:endParaRPr sz="1400" b="1" dirty="0">
              <a:latin typeface="Avenir LT Std 65 Medium"/>
              <a:cs typeface="Avenir LT Std 65 Medium"/>
            </a:endParaRPr>
          </a:p>
        </p:txBody>
      </p:sp>
      <p:sp>
        <p:nvSpPr>
          <p:cNvPr id="41" name="object 41"/>
          <p:cNvSpPr txBox="1">
            <a:spLocks noGrp="1"/>
          </p:cNvSpPr>
          <p:nvPr>
            <p:ph type="ftr" sz="quarter" idx="5"/>
          </p:nvPr>
        </p:nvSpPr>
        <p:spPr>
          <a:xfrm>
            <a:off x="1307278" y="6477000"/>
            <a:ext cx="783496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20"/>
              </a:lnSpc>
            </a:pPr>
            <a:r>
              <a:rPr lang="en-US" sz="1100" spc="-5" dirty="0" smtClean="0">
                <a:latin typeface="Avenir LT Std 65 Medium"/>
                <a:cs typeface="Avenir LT Std 65 Medium"/>
              </a:rPr>
              <a:t>						                 </a:t>
            </a:r>
            <a:r>
              <a:rPr lang="en-US" spc="-5" dirty="0" smtClean="0">
                <a:latin typeface="Avenir LT Std 65 Medium"/>
                <a:cs typeface="Avenir LT Std 65 Medium"/>
              </a:rPr>
              <a:t>(</a:t>
            </a:r>
            <a:r>
              <a:rPr lang="en-US" spc="-5" dirty="0">
                <a:latin typeface="Avenir LT Std 65 Medium"/>
                <a:cs typeface="Avenir LT Std 65 Medium"/>
              </a:rPr>
              <a:t>Instructor Signature)</a:t>
            </a:r>
            <a:endParaRPr dirty="0">
              <a:latin typeface="Avenir LT Std 65 Medium"/>
              <a:cs typeface="Avenir LT Std 65 Medium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70" y="691475"/>
            <a:ext cx="2343530" cy="1007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64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Certificate of Completion - Better Plants Energy Treasure Hunt Exchange  Awarded to  (First Name, Last Name)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Certificate of Completion  First and Last Name  Congratulations on your successful completion of the  DOE In-Plant Training A multi-day training session on Energy Assessment Fundamentals and Tools</dc:title>
  <dc:creator>Khan, Nyla</dc:creator>
  <cp:lastModifiedBy>Thirumaran, Kiran</cp:lastModifiedBy>
  <cp:revision>23</cp:revision>
  <cp:lastPrinted>2015-11-04T13:36:31Z</cp:lastPrinted>
  <dcterms:created xsi:type="dcterms:W3CDTF">2015-10-22T11:07:52Z</dcterms:created>
  <dcterms:modified xsi:type="dcterms:W3CDTF">2017-06-19T17:49:43Z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2015-05-14T00:00:00Z</vt:filetime>
  </property>
  <property fmtid="{D5CDD505-2E9C-101B-9397-08002B2CF9AE}" pid="3" name="LastSaved">
    <vt:filetime>2015-10-22T00:00:00Z</vt:filetime>
  </property>
</Properties>
</file>